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B790F-33FD-4BA9-AFE9-7C4E2FD9DA9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標楷體" pitchFamily="65" charset="-120"/>
              </a:rPr>
              <a:t>知識管理發展的關鍵</a:t>
            </a:r>
          </a:p>
        </p:txBody>
      </p:sp>
      <p:sp>
        <p:nvSpPr>
          <p:cNvPr id="1045507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3058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      Toffler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在「大未來」一書中指出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: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「人類權力來源，已逐漸由暴力、金錢走向知識」。顯見掌握知識，才能擁有優勢的競爭能力。面對廿一世紀這個電子化的時代，誠如管理大師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Drucker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所言</a:t>
            </a:r>
            <a:r>
              <a:rPr lang="en-US" altLang="zh-TW" sz="2800">
                <a:latin typeface="Times New Roman" pitchFamily="18" charset="0"/>
                <a:ea typeface="標楷體" pitchFamily="65" charset="-120"/>
              </a:rPr>
              <a:t>: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「知識是唯一有意義的經濟資源」。</a:t>
            </a:r>
          </a:p>
          <a:p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因此，有效擁有知識是企業及相關組織的致勝之道。然而，台灣的企業應如何有效發展「知識管理」，其關鍵不在於資訊科技設施要多齊備，主要的成功因素在於組織是否能由</a:t>
            </a:r>
            <a:r>
              <a:rPr lang="zh-TW" altLang="en-US" sz="28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停頓型組織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預先轉型為</a:t>
            </a:r>
            <a:r>
              <a:rPr lang="zh-TW" altLang="en-US" sz="2800" b="1">
                <a:solidFill>
                  <a:srgbClr val="FF00FF"/>
                </a:solidFill>
                <a:latin typeface="標楷體" pitchFamily="65" charset="-120"/>
                <a:ea typeface="標楷體" pitchFamily="65" charset="-120"/>
              </a:rPr>
              <a:t>學習型組織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800">
              <a:latin typeface="Times New Roman" pitchFamily="18" charset="0"/>
            </a:endParaRPr>
          </a:p>
          <a:p>
            <a:endParaRPr lang="en-US" altLang="zh-TW" sz="280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07525" name="Picture 4" descr="j028673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77150" y="4868863"/>
            <a:ext cx="1068388" cy="15557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50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D65C3-8C05-4ECE-9DE9-EB47940443B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04653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標楷體" pitchFamily="65" charset="-120"/>
              </a:rPr>
              <a:t>知識管理發展的關鍵</a:t>
            </a:r>
          </a:p>
        </p:txBody>
      </p:sp>
      <p:sp>
        <p:nvSpPr>
          <p:cNvPr id="1046531" name="Text Box 3075"/>
          <p:cNvSpPr txBox="1">
            <a:spLocks noChangeArrowheads="1"/>
          </p:cNvSpPr>
          <p:nvPr/>
        </p:nvSpPr>
        <p:spPr bwMode="auto">
          <a:xfrm>
            <a:off x="304800" y="1295400"/>
            <a:ext cx="8534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60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台灣企業過去雖然享有傲人的經營績效，但在跨越新世紀，國內政經情勢不明之際，吾人必須深思的問題是如何整合企業的人才資源，持續累積並應用企業潛在的知識，以確保永續經營的目標能有效達成。</a:t>
            </a:r>
          </a:p>
          <a:p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     </a:t>
            </a:r>
          </a:p>
          <a:p>
            <a:r>
              <a:rPr lang="zh-TW" altLang="en-US" sz="2600">
                <a:latin typeface="標楷體" pitchFamily="65" charset="-120"/>
                <a:ea typeface="標楷體" pitchFamily="65" charset="-120"/>
              </a:rPr>
              <a:t>    然而企業的組織結構一般都傾向以專業分工的理念加以設計，其優點主要在於能為組織帶來專業部門內高效率的成果，而最大的缺點在於跨部門整合困難，常造成組織空有分工卻無合作，總體組織效益反而停滯不前的窘境。前一陣子八掌溪事件的遺憾，最主要就是起因於過度的專業分工之後，產生部門本位主義、互推皮球的問題所致。</a:t>
            </a:r>
            <a:endParaRPr lang="zh-TW" altLang="en-US" sz="2600">
              <a:latin typeface="Times New Roman" pitchFamily="18" charset="0"/>
            </a:endParaRPr>
          </a:p>
          <a:p>
            <a:endParaRPr lang="en-US" altLang="zh-TW" sz="260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5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DDDEF-E31A-4CBA-8F84-D986A4E5DEA8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latin typeface="標楷體" pitchFamily="65" charset="-120"/>
              </a:rPr>
              <a:t>知識管理發展的關鍵</a:t>
            </a:r>
          </a:p>
        </p:txBody>
      </p:sp>
      <p:sp>
        <p:nvSpPr>
          <p:cNvPr id="1047555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83058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當企業的組織結構與文化演化成</a:t>
            </a:r>
            <a:r>
              <a:rPr lang="zh-TW" altLang="en-US" sz="2400" b="1">
                <a:solidFill>
                  <a:srgbClr val="33CCCC"/>
                </a:solidFill>
                <a:latin typeface="標楷體" pitchFamily="65" charset="-120"/>
                <a:ea typeface="標楷體" pitchFamily="65" charset="-120"/>
              </a:rPr>
              <a:t>「八掌溪式的生態」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時，其組織成員將很難做到知識管理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KM = (P + K)</a:t>
            </a:r>
            <a:r>
              <a:rPr lang="en-US" altLang="zh-TW" sz="2800" b="1" baseline="30000">
                <a:latin typeface="Times New Roman" pitchFamily="18" charset="0"/>
                <a:ea typeface="標楷體" pitchFamily="65" charset="-120"/>
              </a:rPr>
              <a:t>s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中所標榜的交流與分享的關鍵要點。所以吾人常常發現，很多推動知識管理的企業，最後常常只是留下精緻的知識管理科技設施，組織成員之間的隔閡仍然依舊，企業的創新仍然不彰的後果。</a:t>
            </a:r>
          </a:p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  其實，知識管理歷程的主要核心，在藉由各相關組織成員的共同參與與交流，將企業的各項知識，透過網際網路及相關資訊科技所形成的環境，達成各種知識的學習、建構、應用、散播、甚而是創新的境界。因此，如何藉助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S</a:t>
            </a:r>
            <a:r>
              <a:rPr lang="en-US" altLang="zh-TW" sz="2400">
                <a:latin typeface="Times New Roman" pitchFamily="18" charset="0"/>
                <a:ea typeface="標楷體" pitchFamily="65" charset="-120"/>
              </a:rPr>
              <a:t>enge(1990)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所提出「學習型組織」建構的方法論，引導企業由停頓型組織轉化為學習型組織，以更有效整合人力資源，創造更多元的企業價值，才是企業導入知識管理之前最應考量的議題。</a:t>
            </a:r>
            <a:endParaRPr lang="zh-TW" altLang="en-US" sz="2400">
              <a:latin typeface="Times New Roman" pitchFamily="18" charset="0"/>
            </a:endParaRPr>
          </a:p>
          <a:p>
            <a:endParaRPr lang="en-US" altLang="zh-TW" sz="240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55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326"/>
            <a:ext cx="4005729" cy="584699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446262" y="6164346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資料來源：陳木生，</a:t>
            </a:r>
            <a:r>
              <a:rPr lang="en-US" altLang="zh-TW" sz="1400" dirty="0" smtClean="0"/>
              <a:t>2002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788024" y="908720"/>
            <a:ext cx="4032448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要做好知識管理則組織學習是必要條件，一套有效的知識管理系統，將讓組織學習</a:t>
            </a:r>
            <a:endParaRPr lang="en-US" altLang="zh-TW" sz="2400" dirty="0" smtClean="0"/>
          </a:p>
          <a:p>
            <a:r>
              <a:rPr lang="zh-TW" altLang="en-US" sz="2400" dirty="0" smtClean="0"/>
              <a:t>更有效能。</a:t>
            </a:r>
            <a:endParaRPr lang="zh-TW" altLang="en-US" sz="24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33" y="3016421"/>
            <a:ext cx="4092430" cy="269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525</Words>
  <Application>Microsoft Office PowerPoint</Application>
  <PresentationFormat>如螢幕大小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Arial</vt:lpstr>
      <vt:lpstr>Symbol</vt:lpstr>
      <vt:lpstr>Times New Roman</vt:lpstr>
      <vt:lpstr>教學目標</vt:lpstr>
      <vt:lpstr>知識管理發展的關鍵</vt:lpstr>
      <vt:lpstr>知識管理發展的關鍵</vt:lpstr>
      <vt:lpstr>知識管理發展的關鍵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知識管理發展的關鍵</dc:title>
  <dc:creator>Your User Name</dc:creator>
  <cp:lastModifiedBy>George Lee</cp:lastModifiedBy>
  <cp:revision>2</cp:revision>
  <dcterms:created xsi:type="dcterms:W3CDTF">2010-07-13T09:57:44Z</dcterms:created>
  <dcterms:modified xsi:type="dcterms:W3CDTF">2017-09-12T02:10:35Z</dcterms:modified>
</cp:coreProperties>
</file>